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9" d="100"/>
          <a:sy n="89" d="100"/>
        </p:scale>
        <p:origin x="1734" y="-3216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pPr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Viso umano, vestiti, sorriso&#10;&#10;Descrizione generata automaticamente">
            <a:extLst>
              <a:ext uri="{FF2B5EF4-FFF2-40B4-BE49-F238E27FC236}">
                <a16:creationId xmlns:a16="http://schemas.microsoft.com/office/drawing/2014/main" id="{22F3C605-9BEA-3582-4E23-506440FCD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0"/>
            <a:ext cx="10688972" cy="15119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742949" y="11720757"/>
            <a:ext cx="9586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Si ricorda che le famiglie in possesso dei requisiti previsti dall’avviso pubblicato il 10/06/2024 possono presentare la domanda di contributo per l’abbattimento della retta per la frequenza dei centri estivi entro : 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VENERDI’ 12 LUGLIO 2024 ORE 12:00</a:t>
            </a:r>
          </a:p>
          <a:p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-presso l’Ufficio Servizi Sociali al lunedì, mercoledì  e venerdì dalle 09:30 alle  11:30 e al martedì e giovedì dalle 08:30 alle 17:30 previo appuntamento al numero: 0523 832717/0523832718</a:t>
            </a:r>
          </a:p>
          <a:p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-via mail all’indirizzo: assistenzasociale@comune.cortemaggiore.pc.it</a:t>
            </a:r>
          </a:p>
        </p:txBody>
      </p:sp>
      <p:pic>
        <p:nvPicPr>
          <p:cNvPr id="1026" name="Immagine 1" descr="cortecolori11">
            <a:extLst>
              <a:ext uri="{FF2B5EF4-FFF2-40B4-BE49-F238E27FC236}">
                <a16:creationId xmlns:a16="http://schemas.microsoft.com/office/drawing/2014/main" id="{091D289D-881D-B896-52F7-9035A6A0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48" y="13753035"/>
            <a:ext cx="883403" cy="12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84</Words>
  <Application>Microsoft Office PowerPoint</Application>
  <PresentationFormat>Personalizzato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Raleway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Monica Paraboschi</cp:lastModifiedBy>
  <cp:revision>2</cp:revision>
  <dcterms:created xsi:type="dcterms:W3CDTF">2024-03-25T11:35:01Z</dcterms:created>
  <dcterms:modified xsi:type="dcterms:W3CDTF">2024-06-10T10:59:32Z</dcterms:modified>
</cp:coreProperties>
</file>