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3A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8"/>
  </p:normalViewPr>
  <p:slideViewPr>
    <p:cSldViewPr snapToGrid="0">
      <p:cViewPr varScale="1">
        <p:scale>
          <a:sx n="48" d="100"/>
          <a:sy n="48" d="100"/>
        </p:scale>
        <p:origin x="31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05/06/2026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954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05/06/2026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373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05/06/2026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932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05/06/2026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502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>
                    <a:tint val="82000"/>
                  </a:schemeClr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05/06/2026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8723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05/06/2026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408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05/06/2026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572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05/06/2026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7048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05/06/2026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2203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05/06/2026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700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05/06/2026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112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2E6B7A-90C1-4C8D-9EE3-BED8C4F8A291}" type="datetimeFigureOut">
              <a:rPr lang="it-IT" smtClean="0"/>
              <a:t>05/06/2026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812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omune.cortemaggiore@sintranet.legalmail.i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71B51A0-680F-1C4D-9D87-DCDD6C9D0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" y="3175"/>
            <a:ext cx="10686257" cy="1512086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D743194-2E5F-E05D-167F-437A1E514931}"/>
              </a:ext>
            </a:extLst>
          </p:cNvPr>
          <p:cNvSpPr txBox="1"/>
          <p:nvPr/>
        </p:nvSpPr>
        <p:spPr>
          <a:xfrm>
            <a:off x="337414" y="11806209"/>
            <a:ext cx="10198064" cy="3478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 da MERCOLEDI’ 03 GIUGNO 2026 ed entro e non oltre</a:t>
            </a:r>
            <a:endParaRPr lang="it-IT" dirty="0"/>
          </a:p>
          <a:p>
            <a:pPr algn="ctr"/>
            <a:r>
              <a:rPr lang="it-IT" b="1" dirty="0"/>
              <a:t>le ore 12.00 di LUNEDI’ 13 LUGLIO 2026</a:t>
            </a:r>
          </a:p>
          <a:p>
            <a:pPr algn="ctr"/>
            <a:r>
              <a:rPr lang="it-IT" b="1" dirty="0"/>
              <a:t>All’Ufficio Servizi Sociali</a:t>
            </a:r>
            <a:r>
              <a:rPr lang="it-IT" dirty="0"/>
              <a:t> nei seguenti orari:</a:t>
            </a:r>
          </a:p>
          <a:p>
            <a:pPr marL="285750" indent="-285750" algn="ctr">
              <a:buFontTx/>
              <a:buChar char="-"/>
            </a:pPr>
            <a:r>
              <a:rPr lang="it-IT" dirty="0"/>
              <a:t>lunedì, mercoledì e venerdì dalle ore 09:30 alle ore 11:30</a:t>
            </a:r>
          </a:p>
          <a:p>
            <a:pPr algn="ctr"/>
            <a:r>
              <a:rPr lang="it-IT" dirty="0"/>
              <a:t>-martedì e giovedì su appuntamento </a:t>
            </a:r>
            <a:endParaRPr lang="it-IT" sz="1800" kern="150" dirty="0">
              <a:effectLst/>
              <a:latin typeface="OpenSymbol"/>
              <a:ea typeface="OpenSymbol"/>
              <a:cs typeface="OpenSymbo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18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Oppure al seguente indirizzo: </a:t>
            </a:r>
            <a:r>
              <a:rPr lang="it-IT" sz="1800" u="sng" kern="150" dirty="0">
                <a:solidFill>
                  <a:srgbClr val="0563C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3"/>
              </a:rPr>
              <a:t>comune.cortemaggiore@sintranet.legalmail.it</a:t>
            </a:r>
            <a:r>
              <a:rPr lang="it-IT" sz="18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18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 </a:t>
            </a:r>
          </a:p>
          <a:p>
            <a:pPr marL="285750" indent="-285750" algn="ctr">
              <a:buFontTx/>
              <a:buChar char="-"/>
            </a:pPr>
            <a:endParaRPr lang="it-IT" dirty="0"/>
          </a:p>
          <a:p>
            <a:pPr marL="285750" indent="-285750" algn="ctr">
              <a:buFontTx/>
              <a:buChar char="-"/>
            </a:pPr>
            <a:endParaRPr lang="it-IT" dirty="0"/>
          </a:p>
          <a:p>
            <a:pPr algn="ctr"/>
            <a:endParaRPr lang="it-IT" dirty="0"/>
          </a:p>
          <a:p>
            <a:r>
              <a:rPr lang="it-IT" b="1" dirty="0"/>
              <a:t> </a:t>
            </a:r>
            <a:endParaRPr lang="it-IT" dirty="0"/>
          </a:p>
        </p:txBody>
      </p:sp>
      <p:pic>
        <p:nvPicPr>
          <p:cNvPr id="2" name="Immagine 1" descr="cortecolori11">
            <a:extLst>
              <a:ext uri="{FF2B5EF4-FFF2-40B4-BE49-F238E27FC236}">
                <a16:creationId xmlns:a16="http://schemas.microsoft.com/office/drawing/2014/main" id="{A06E2854-9817-3BA0-AEC4-48704EA8D872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8533262" y="13899171"/>
            <a:ext cx="928790" cy="94989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412525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</TotalTime>
  <Words>61</Words>
  <Application>Microsoft Office PowerPoint</Application>
  <PresentationFormat>Personalizzato</PresentationFormat>
  <Paragraphs>11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OpenSymbol</vt:lpstr>
      <vt:lpstr>Times New Roman</vt:lpstr>
      <vt:lpstr>Tema di Office</vt:lpstr>
      <vt:lpstr>Presentazione standard di PowerPoint</vt:lpstr>
    </vt:vector>
  </TitlesOfParts>
  <Company>Regione Emilia-Romagna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Niboli Francesco</dc:creator>
  <cp:lastModifiedBy>Monica Paraboschi</cp:lastModifiedBy>
  <cp:revision>11</cp:revision>
  <dcterms:created xsi:type="dcterms:W3CDTF">2024-03-25T11:35:01Z</dcterms:created>
  <dcterms:modified xsi:type="dcterms:W3CDTF">2026-06-05T08:04:44Z</dcterms:modified>
</cp:coreProperties>
</file>